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68" r:id="rId1"/>
  </p:sldMasterIdLst>
  <p:notesMasterIdLst>
    <p:notesMasterId r:id="rId7"/>
  </p:notesMasterIdLst>
  <p:sldIdLst>
    <p:sldId id="280" r:id="rId2"/>
    <p:sldId id="258" r:id="rId3"/>
    <p:sldId id="281" r:id="rId4"/>
    <p:sldId id="279" r:id="rId5"/>
    <p:sldId id="282" r:id="rId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BE442"/>
    <a:srgbClr val="776E64"/>
    <a:srgbClr val="0061A0"/>
    <a:srgbClr val="4C8C2B"/>
    <a:srgbClr val="00674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6327"/>
  </p:normalViewPr>
  <p:slideViewPr>
    <p:cSldViewPr snapToGrid="0" snapToObjects="1">
      <p:cViewPr>
        <p:scale>
          <a:sx n="105" d="100"/>
          <a:sy n="105" d="100"/>
        </p:scale>
        <p:origin x="1384" y="5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C6D06B5-7184-4049-A950-7885EE65C640}" type="datetimeFigureOut">
              <a:rPr lang="en-US" smtClean="0"/>
              <a:t>6/30/20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2C0B0C-4816-6441-907C-3E094A2AC3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82334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12C0B0C-4816-6441-907C-3E094A2AC3E0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88336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244CF2F5-DB78-7141-B26E-F36E6CF1863E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5629275"/>
          </a:xfrm>
          <a:prstGeom prst="rect">
            <a:avLst/>
          </a:prstGeom>
          <a:pattFill prst="wdUpDiag">
            <a:fgClr>
              <a:schemeClr val="bg1">
                <a:lumMod val="65000"/>
              </a:schemeClr>
            </a:fgClr>
            <a:bgClr>
              <a:schemeClr val="bg1"/>
            </a:bgClr>
          </a:pattFill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59560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146000-A52D-214C-A75F-FD0CE7F32156}" type="datetimeFigureOut">
              <a:rPr lang="en-US" smtClean="0"/>
              <a:t>6/30/20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845F7A-0540-E447-B370-70B87E4CD0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23925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146000-A52D-214C-A75F-FD0CE7F32156}" type="datetimeFigureOut">
              <a:rPr lang="en-US" smtClean="0"/>
              <a:t>6/30/20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845F7A-0540-E447-B370-70B87E4CD0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674558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146000-A52D-214C-A75F-FD0CE7F32156}" type="datetimeFigureOut">
              <a:rPr lang="en-US" smtClean="0"/>
              <a:t>6/30/20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845F7A-0540-E447-B370-70B87E4CD0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50370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02ADF76-AEF2-D541-A8CD-CBE320F686DE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5794513"/>
          </a:xfrm>
          <a:prstGeom prst="rect">
            <a:avLst/>
          </a:prstGeom>
          <a:pattFill prst="pct5">
            <a:fgClr>
              <a:schemeClr val="bg1">
                <a:lumMod val="65000"/>
              </a:schemeClr>
            </a:fgClr>
            <a:bgClr>
              <a:schemeClr val="bg1"/>
            </a:bgClr>
          </a:pattFill>
        </p:spPr>
        <p:txBody>
          <a:bodyPr/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11496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0947007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146000-A52D-214C-A75F-FD0CE7F32156}" type="datetimeFigureOut">
              <a:rPr lang="en-US" smtClean="0"/>
              <a:t>6/30/20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845F7A-0540-E447-B370-70B87E4CD0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79296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B2DD5282-A83A-1040-9E4A-07446737A93F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381000" y="1600199"/>
            <a:ext cx="5673332" cy="537883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Subtitle</a:t>
            </a:r>
          </a:p>
        </p:txBody>
      </p:sp>
      <p:sp>
        <p:nvSpPr>
          <p:cNvPr id="14" name="Content Placeholder 3">
            <a:extLst>
              <a:ext uri="{FF2B5EF4-FFF2-40B4-BE49-F238E27FC236}">
                <a16:creationId xmlns:a16="http://schemas.microsoft.com/office/drawing/2014/main" id="{0369A7CE-C5A8-E945-8F5C-B79F960A5336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381000" y="2277003"/>
            <a:ext cx="5673332" cy="3532126"/>
          </a:xfrm>
          <a:prstGeom prst="rect">
            <a:avLst/>
          </a:prstGeo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/>
              <a:t>1</a:t>
            </a:r>
          </a:p>
          <a:p>
            <a:pPr lvl="0"/>
            <a:r>
              <a:rPr lang="en-US" dirty="0"/>
              <a:t>2</a:t>
            </a:r>
          </a:p>
          <a:p>
            <a:pPr lvl="0"/>
            <a:r>
              <a:rPr lang="en-US" dirty="0"/>
              <a:t>3</a:t>
            </a:r>
          </a:p>
          <a:p>
            <a:pPr lvl="0"/>
            <a:r>
              <a:rPr lang="en-US" dirty="0"/>
              <a:t>4</a:t>
            </a:r>
          </a:p>
          <a:p>
            <a:pPr lvl="0"/>
            <a:endParaRPr lang="en-US" dirty="0"/>
          </a:p>
        </p:txBody>
      </p:sp>
      <p:sp>
        <p:nvSpPr>
          <p:cNvPr id="15" name="Text Placeholder 4">
            <a:extLst>
              <a:ext uri="{FF2B5EF4-FFF2-40B4-BE49-F238E27FC236}">
                <a16:creationId xmlns:a16="http://schemas.microsoft.com/office/drawing/2014/main" id="{958573EF-708D-D94A-9023-E9A271FE28C1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6155248" y="1600199"/>
            <a:ext cx="5673332" cy="537883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Subtitle</a:t>
            </a:r>
          </a:p>
        </p:txBody>
      </p:sp>
      <p:sp>
        <p:nvSpPr>
          <p:cNvPr id="16" name="Content Placeholder 5">
            <a:extLst>
              <a:ext uri="{FF2B5EF4-FFF2-40B4-BE49-F238E27FC236}">
                <a16:creationId xmlns:a16="http://schemas.microsoft.com/office/drawing/2014/main" id="{DEB31459-2E21-DB4B-9FA5-E59BC1D43E79}"/>
              </a:ext>
            </a:extLst>
          </p:cNvPr>
          <p:cNvSpPr>
            <a:spLocks noGrp="1"/>
          </p:cNvSpPr>
          <p:nvPr>
            <p:ph sz="quarter" idx="4" hasCustomPrompt="1"/>
          </p:nvPr>
        </p:nvSpPr>
        <p:spPr>
          <a:xfrm>
            <a:off x="6155248" y="2277003"/>
            <a:ext cx="5673332" cy="3532126"/>
          </a:xfrm>
          <a:prstGeom prst="rect">
            <a:avLst/>
          </a:prstGeo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/>
              <a:t>1</a:t>
            </a:r>
          </a:p>
          <a:p>
            <a:pPr lvl="0"/>
            <a:r>
              <a:rPr lang="en-US" dirty="0"/>
              <a:t>2</a:t>
            </a:r>
          </a:p>
          <a:p>
            <a:pPr lvl="0"/>
            <a:r>
              <a:rPr lang="en-US" dirty="0"/>
              <a:t>3</a:t>
            </a:r>
          </a:p>
          <a:p>
            <a:pPr lvl="0"/>
            <a:r>
              <a:rPr lang="en-US" dirty="0"/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42118196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146000-A52D-214C-A75F-FD0CE7F32156}" type="datetimeFigureOut">
              <a:rPr lang="en-US" smtClean="0"/>
              <a:t>6/30/20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845F7A-0540-E447-B370-70B87E4CD0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11325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146000-A52D-214C-A75F-FD0CE7F32156}" type="datetimeFigureOut">
              <a:rPr lang="en-US" smtClean="0"/>
              <a:t>6/30/20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845F7A-0540-E447-B370-70B87E4CD0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75022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146000-A52D-214C-A75F-FD0CE7F32156}" type="datetimeFigureOut">
              <a:rPr lang="en-US" smtClean="0"/>
              <a:t>6/30/20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845F7A-0540-E447-B370-70B87E4CD0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81838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146000-A52D-214C-A75F-FD0CE7F32156}" type="datetimeFigureOut">
              <a:rPr lang="en-US" smtClean="0"/>
              <a:t>6/30/20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845F7A-0540-E447-B370-70B87E4CD0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10215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146000-A52D-214C-A75F-FD0CE7F32156}" type="datetimeFigureOut">
              <a:rPr lang="en-US" smtClean="0"/>
              <a:t>6/30/20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845F7A-0540-E447-B370-70B87E4CD0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68193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81" r:id="rId2"/>
    <p:sldLayoutId id="2147483770" r:id="rId3"/>
    <p:sldLayoutId id="2147483771" r:id="rId4"/>
    <p:sldLayoutId id="2147483772" r:id="rId5"/>
    <p:sldLayoutId id="2147483773" r:id="rId6"/>
    <p:sldLayoutId id="2147483774" r:id="rId7"/>
    <p:sldLayoutId id="2147483775" r:id="rId8"/>
    <p:sldLayoutId id="2147483776" r:id="rId9"/>
    <p:sldLayoutId id="2147483777" r:id="rId10"/>
    <p:sldLayoutId id="2147483778" r:id="rId11"/>
    <p:sldLayoutId id="2147483779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B24DEB8-0B04-524D-9E25-1E81B44B840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2277"/>
          <a:stretch/>
        </p:blipFill>
        <p:spPr>
          <a:xfrm>
            <a:off x="-1" y="0"/>
            <a:ext cx="12192891" cy="6327648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36A132B5-46A9-6147-BDC5-985240B3A1DF}"/>
              </a:ext>
            </a:extLst>
          </p:cNvPr>
          <p:cNvSpPr/>
          <p:nvPr/>
        </p:nvSpPr>
        <p:spPr>
          <a:xfrm>
            <a:off x="0" y="5794513"/>
            <a:ext cx="12192000" cy="106218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7086" tIns="43543" rIns="87086" bIns="43543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714" dirty="0"/>
              <a:t>Xx	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AD95F0A-E106-1245-AC2B-03FDC7798D6E}"/>
              </a:ext>
            </a:extLst>
          </p:cNvPr>
          <p:cNvSpPr/>
          <p:nvPr/>
        </p:nvSpPr>
        <p:spPr>
          <a:xfrm>
            <a:off x="0" y="0"/>
            <a:ext cx="12192000" cy="2418080"/>
          </a:xfrm>
          <a:prstGeom prst="rect">
            <a:avLst/>
          </a:prstGeom>
          <a:solidFill>
            <a:srgbClr val="4C8C2B">
              <a:alpha val="9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7086" tIns="43543" rIns="87086" bIns="43543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714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AD07E71-3120-6E47-997B-7093E85D43B1}"/>
              </a:ext>
            </a:extLst>
          </p:cNvPr>
          <p:cNvSpPr>
            <a:spLocks noGrp="1"/>
          </p:cNvSpPr>
          <p:nvPr>
            <p:ph type="ctrTitle" idx="4294967295"/>
          </p:nvPr>
        </p:nvSpPr>
        <p:spPr>
          <a:xfrm>
            <a:off x="517063" y="740289"/>
            <a:ext cx="7772400" cy="1089952"/>
          </a:xfrm>
          <a:prstGeom prst="rect">
            <a:avLst/>
          </a:prstGeom>
        </p:spPr>
        <p:txBody>
          <a:bodyPr>
            <a:normAutofit/>
          </a:bodyPr>
          <a:lstStyle/>
          <a:p>
            <a:pPr algn="l"/>
            <a:r>
              <a:rPr lang="en-US" sz="3600" dirty="0">
                <a:solidFill>
                  <a:schemeClr val="bg1"/>
                </a:solidFill>
                <a:latin typeface="Rockwell" panose="02060603020205020403" pitchFamily="18" charset="77"/>
                <a:ea typeface="Open Sans" panose="020B0606030504020204" pitchFamily="34" charset="0"/>
                <a:cs typeface="Arial" panose="020B0604020202020204" pitchFamily="34" charset="0"/>
              </a:rPr>
              <a:t>Heading / Title Here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AB59EFB-E621-C143-8193-1BECDB90365D}"/>
              </a:ext>
            </a:extLst>
          </p:cNvPr>
          <p:cNvSpPr>
            <a:spLocks noGrp="1"/>
          </p:cNvSpPr>
          <p:nvPr>
            <p:ph type="subTitle" idx="4294967295"/>
          </p:nvPr>
        </p:nvSpPr>
        <p:spPr>
          <a:xfrm>
            <a:off x="512806" y="1752024"/>
            <a:ext cx="5035826" cy="403323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 algn="l">
              <a:buNone/>
            </a:pPr>
            <a:r>
              <a:rPr lang="en-US" sz="2095" dirty="0">
                <a:solidFill>
                  <a:schemeClr val="bg1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Office/Department Name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E41ED143-F712-6544-AF61-6306DFE6FF53}"/>
              </a:ext>
            </a:extLst>
          </p:cNvPr>
          <p:cNvCxnSpPr>
            <a:cxnSpLocks/>
          </p:cNvCxnSpPr>
          <p:nvPr/>
        </p:nvCxnSpPr>
        <p:spPr>
          <a:xfrm>
            <a:off x="607464" y="1498604"/>
            <a:ext cx="709938" cy="0"/>
          </a:xfrm>
          <a:prstGeom prst="line">
            <a:avLst/>
          </a:prstGeom>
          <a:ln w="50800">
            <a:solidFill>
              <a:srgbClr val="DBE44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" name="Picture 19">
            <a:extLst>
              <a:ext uri="{FF2B5EF4-FFF2-40B4-BE49-F238E27FC236}">
                <a16:creationId xmlns:a16="http://schemas.microsoft.com/office/drawing/2014/main" id="{4C96F3AE-68C8-5940-B089-91E6CBBA23D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83491" y="6097214"/>
            <a:ext cx="4343400" cy="5129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48635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5C793213-228E-7546-B996-351C6D2B4EAC}"/>
              </a:ext>
            </a:extLst>
          </p:cNvPr>
          <p:cNvSpPr txBox="1">
            <a:spLocks/>
          </p:cNvSpPr>
          <p:nvPr/>
        </p:nvSpPr>
        <p:spPr>
          <a:xfrm>
            <a:off x="309560" y="644078"/>
            <a:ext cx="7886700" cy="817200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r>
              <a:rPr lang="en-US" sz="3200" dirty="0">
                <a:solidFill>
                  <a:srgbClr val="4C8C2B"/>
                </a:solidFill>
                <a:latin typeface="Rockwell" panose="02060603020205020403" pitchFamily="18" charset="77"/>
                <a:ea typeface="Open Sans" panose="020B0606030504020204" pitchFamily="34" charset="0"/>
                <a:cs typeface="Arial" panose="020B0604020202020204" pitchFamily="34" charset="0"/>
                <a:sym typeface="Cambria"/>
              </a:rPr>
              <a:t>Heading Here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260AC156-FB16-FF4A-A2E9-8BE17CE7EBF7}"/>
              </a:ext>
            </a:extLst>
          </p:cNvPr>
          <p:cNvCxnSpPr>
            <a:cxnSpLocks/>
          </p:cNvCxnSpPr>
          <p:nvPr/>
        </p:nvCxnSpPr>
        <p:spPr>
          <a:xfrm>
            <a:off x="381000" y="1227413"/>
            <a:ext cx="11447580" cy="0"/>
          </a:xfrm>
          <a:prstGeom prst="line">
            <a:avLst/>
          </a:prstGeom>
          <a:ln w="38100">
            <a:solidFill>
              <a:srgbClr val="776E6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1B8839BA-8B0D-D84C-B391-D7ED6CF799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1000" y="1825625"/>
            <a:ext cx="10972800" cy="4351338"/>
          </a:xfrm>
        </p:spPr>
        <p:txBody>
          <a:bodyPr/>
          <a:lstStyle/>
          <a:p>
            <a:endParaRPr lang="en-US" dirty="0">
              <a:solidFill>
                <a:srgbClr val="776E6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99174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6F070638-94AD-AE45-A967-205BA29F6B1E}"/>
              </a:ext>
            </a:extLst>
          </p:cNvPr>
          <p:cNvSpPr txBox="1">
            <a:spLocks/>
          </p:cNvSpPr>
          <p:nvPr/>
        </p:nvSpPr>
        <p:spPr>
          <a:xfrm>
            <a:off x="309560" y="644078"/>
            <a:ext cx="7886700" cy="817200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r>
              <a:rPr lang="en-US" sz="3200" dirty="0">
                <a:solidFill>
                  <a:srgbClr val="4C8C2B"/>
                </a:solidFill>
                <a:latin typeface="Rockwell" panose="02060603020205020403" pitchFamily="18" charset="77"/>
                <a:ea typeface="Open Sans" panose="020B0606030504020204" pitchFamily="34" charset="0"/>
                <a:cs typeface="Arial" panose="020B0604020202020204" pitchFamily="34" charset="0"/>
                <a:sym typeface="Cambria"/>
              </a:rPr>
              <a:t>Heading Here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6BE6F33C-4115-6A41-AF30-758FF7882B31}"/>
              </a:ext>
            </a:extLst>
          </p:cNvPr>
          <p:cNvCxnSpPr>
            <a:cxnSpLocks/>
          </p:cNvCxnSpPr>
          <p:nvPr/>
        </p:nvCxnSpPr>
        <p:spPr>
          <a:xfrm>
            <a:off x="381000" y="1227413"/>
            <a:ext cx="11447580" cy="0"/>
          </a:xfrm>
          <a:prstGeom prst="line">
            <a:avLst/>
          </a:prstGeom>
          <a:ln w="38100">
            <a:solidFill>
              <a:srgbClr val="776E6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5EE5FCBF-A5DD-AE44-BEC3-39F59F2A22D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Content Placeholder 16">
            <a:extLst>
              <a:ext uri="{FF2B5EF4-FFF2-40B4-BE49-F238E27FC236}">
                <a16:creationId xmlns:a16="http://schemas.microsoft.com/office/drawing/2014/main" id="{C806DB63-6617-9347-951C-C9663FFE9878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 dirty="0">
              <a:solidFill>
                <a:srgbClr val="776E64"/>
              </a:solidFill>
            </a:endParaRPr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B44A3E30-DB09-C242-93BE-B2123D62943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Content Placeholder 18">
            <a:extLst>
              <a:ext uri="{FF2B5EF4-FFF2-40B4-BE49-F238E27FC236}">
                <a16:creationId xmlns:a16="http://schemas.microsoft.com/office/drawing/2014/main" id="{6C87314C-A32A-B74E-B2DF-05546BF4DEC7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en-US" dirty="0">
              <a:solidFill>
                <a:srgbClr val="776E6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53786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B6421A45-8FF1-6348-AF0D-D394365E9C8F}"/>
              </a:ext>
            </a:extLst>
          </p:cNvPr>
          <p:cNvSpPr txBox="1">
            <a:spLocks/>
          </p:cNvSpPr>
          <p:nvPr/>
        </p:nvSpPr>
        <p:spPr>
          <a:xfrm>
            <a:off x="7028596" y="417223"/>
            <a:ext cx="3742497" cy="108995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>
                <a:solidFill>
                  <a:schemeClr val="bg1"/>
                </a:solidFill>
                <a:latin typeface="Rockwell" panose="02060603020205020403" pitchFamily="18" charset="77"/>
                <a:ea typeface="Open Sans" panose="020B0606030504020204" pitchFamily="34" charset="0"/>
                <a:cs typeface="Arial" panose="020B0604020202020204" pitchFamily="34" charset="0"/>
              </a:rPr>
              <a:t>Contact Us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7E70189D-00F8-8C4F-92A8-3B3A277D1A2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16152" y="5889835"/>
            <a:ext cx="4570965" cy="550942"/>
          </a:xfrm>
          <a:prstGeom prst="rect">
            <a:avLst/>
          </a:prstGeom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3C71EE1F-1985-B246-9B95-2D893C61D040}"/>
              </a:ext>
            </a:extLst>
          </p:cNvPr>
          <p:cNvCxnSpPr>
            <a:cxnSpLocks/>
          </p:cNvCxnSpPr>
          <p:nvPr/>
        </p:nvCxnSpPr>
        <p:spPr>
          <a:xfrm>
            <a:off x="7127072" y="1507175"/>
            <a:ext cx="709938" cy="0"/>
          </a:xfrm>
          <a:prstGeom prst="line">
            <a:avLst/>
          </a:prstGeom>
          <a:ln w="50800">
            <a:solidFill>
              <a:srgbClr val="DBE44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Subtitle 2">
            <a:extLst>
              <a:ext uri="{FF2B5EF4-FFF2-40B4-BE49-F238E27FC236}">
                <a16:creationId xmlns:a16="http://schemas.microsoft.com/office/drawing/2014/main" id="{97F62231-0C18-8641-BA96-4FAC210379CD}"/>
              </a:ext>
            </a:extLst>
          </p:cNvPr>
          <p:cNvSpPr txBox="1">
            <a:spLocks/>
          </p:cNvSpPr>
          <p:nvPr/>
        </p:nvSpPr>
        <p:spPr>
          <a:xfrm>
            <a:off x="7028596" y="2001280"/>
            <a:ext cx="2986942" cy="3034281"/>
          </a:xfrm>
          <a:prstGeom prst="rect">
            <a:avLst/>
          </a:prstGeom>
        </p:spPr>
        <p:txBody>
          <a:bodyPr>
            <a:normAutofit fontScale="9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Call Us</a:t>
            </a:r>
            <a:endParaRPr lang="en-US" sz="2400" dirty="0">
              <a:solidFill>
                <a:schemeClr val="bg1"/>
              </a:solidFill>
              <a:latin typeface="Arial" panose="020B0604020202020204" pitchFamily="34" charset="0"/>
              <a:ea typeface="Open Sans" panose="020B0606030504020204" pitchFamily="34" charset="0"/>
              <a:cs typeface="Arial" panose="020B0604020202020204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###-###-####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sz="2400" dirty="0">
              <a:solidFill>
                <a:schemeClr val="bg1"/>
              </a:solidFill>
              <a:latin typeface="Arial" panose="020B0604020202020204" pitchFamily="34" charset="0"/>
              <a:ea typeface="Open Sans" panose="020B0606030504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Email Us</a:t>
            </a:r>
          </a:p>
          <a:p>
            <a:pPr marL="0" indent="0">
              <a:buNone/>
            </a:pP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email@sage.edu</a:t>
            </a:r>
            <a:endParaRPr lang="en-US" sz="2400" dirty="0">
              <a:solidFill>
                <a:schemeClr val="bg1"/>
              </a:solidFill>
              <a:latin typeface="Arial" panose="020B0604020202020204" pitchFamily="34" charset="0"/>
              <a:ea typeface="Open Sans" panose="020B0606030504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sz="2400" dirty="0">
              <a:solidFill>
                <a:schemeClr val="bg1"/>
              </a:solidFill>
              <a:latin typeface="Arial" panose="020B0604020202020204" pitchFamily="34" charset="0"/>
              <a:ea typeface="Open Sans" panose="020B0606030504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Website</a:t>
            </a:r>
          </a:p>
          <a:p>
            <a:pPr marL="0" indent="0">
              <a:buNone/>
            </a:pP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sage.edu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/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sz="2400" dirty="0">
              <a:solidFill>
                <a:schemeClr val="bg1"/>
              </a:solidFill>
              <a:latin typeface="Arial" panose="020B0604020202020204" pitchFamily="34" charset="0"/>
              <a:ea typeface="Open Sans" panose="020B0606030504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44587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B6421A45-8FF1-6348-AF0D-D394365E9C8F}"/>
              </a:ext>
            </a:extLst>
          </p:cNvPr>
          <p:cNvSpPr txBox="1">
            <a:spLocks/>
          </p:cNvSpPr>
          <p:nvPr/>
        </p:nvSpPr>
        <p:spPr>
          <a:xfrm>
            <a:off x="7043000" y="2688952"/>
            <a:ext cx="3742497" cy="108995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600" dirty="0">
                <a:solidFill>
                  <a:schemeClr val="bg1"/>
                </a:solidFill>
                <a:latin typeface="Rockwell" panose="02060603020205020403" pitchFamily="18" charset="77"/>
                <a:ea typeface="Open Sans" panose="020B0606030504020204" pitchFamily="34" charset="0"/>
                <a:cs typeface="Raanana" pitchFamily="2" charset="-79"/>
              </a:rPr>
              <a:t>Thank you!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7E70189D-00F8-8C4F-92A8-3B3A277D1A2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16152" y="5889835"/>
            <a:ext cx="4570965" cy="550942"/>
          </a:xfrm>
          <a:prstGeom prst="rect">
            <a:avLst/>
          </a:prstGeom>
        </p:spPr>
      </p:pic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F2ED85C9-C0A8-A84C-93B6-3665DE79B589}"/>
              </a:ext>
            </a:extLst>
          </p:cNvPr>
          <p:cNvCxnSpPr>
            <a:cxnSpLocks/>
          </p:cNvCxnSpPr>
          <p:nvPr/>
        </p:nvCxnSpPr>
        <p:spPr>
          <a:xfrm>
            <a:off x="7130556" y="3864248"/>
            <a:ext cx="709938" cy="0"/>
          </a:xfrm>
          <a:prstGeom prst="line">
            <a:avLst/>
          </a:prstGeom>
          <a:ln w="50800">
            <a:solidFill>
              <a:srgbClr val="DBE44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1452058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372</TotalTime>
  <Words>35</Words>
  <Application>Microsoft Macintosh PowerPoint</Application>
  <PresentationFormat>Widescreen</PresentationFormat>
  <Paragraphs>16</Paragraphs>
  <Slides>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0" baseType="lpstr">
      <vt:lpstr>Arial</vt:lpstr>
      <vt:lpstr>Calibri</vt:lpstr>
      <vt:lpstr>Calibri Light</vt:lpstr>
      <vt:lpstr>Rockwell</vt:lpstr>
      <vt:lpstr>Office Theme</vt:lpstr>
      <vt:lpstr>Heading / Title Here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Heading / Title Here</dc:title>
  <dc:creator>Andrew Lindner</dc:creator>
  <cp:lastModifiedBy>Andrew Lindner</cp:lastModifiedBy>
  <cp:revision>27</cp:revision>
  <dcterms:created xsi:type="dcterms:W3CDTF">2020-04-29T17:19:14Z</dcterms:created>
  <dcterms:modified xsi:type="dcterms:W3CDTF">2020-06-30T18:29:09Z</dcterms:modified>
</cp:coreProperties>
</file>