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o+rjlRwu7KE3pum9woeFy3Z6D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629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381000" y="1600199"/>
            <a:ext cx="5673332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2"/>
          </p:nvPr>
        </p:nvSpPr>
        <p:spPr>
          <a:xfrm>
            <a:off x="381000" y="2277003"/>
            <a:ext cx="5673332" cy="353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3"/>
          </p:nvPr>
        </p:nvSpPr>
        <p:spPr>
          <a:xfrm>
            <a:off x="6155248" y="1600199"/>
            <a:ext cx="5673332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4"/>
          </p:nvPr>
        </p:nvSpPr>
        <p:spPr>
          <a:xfrm>
            <a:off x="6155248" y="2277003"/>
            <a:ext cx="5673332" cy="353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79451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A8506B-0EC1-844D-BE46-56055DA84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51"/>
          <a:stretch/>
        </p:blipFill>
        <p:spPr>
          <a:xfrm>
            <a:off x="1524" y="-1"/>
            <a:ext cx="12188952" cy="6856695"/>
          </a:xfrm>
          <a:prstGeom prst="rect">
            <a:avLst/>
          </a:prstGeom>
        </p:spPr>
      </p:pic>
      <p:sp>
        <p:nvSpPr>
          <p:cNvPr id="80" name="Google Shape;80;p1"/>
          <p:cNvSpPr/>
          <p:nvPr/>
        </p:nvSpPr>
        <p:spPr>
          <a:xfrm>
            <a:off x="0" y="5794513"/>
            <a:ext cx="12192000" cy="1062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7075" tIns="43525" rIns="87075" bIns="43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Xx	</a:t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0" y="0"/>
            <a:ext cx="12192000" cy="24180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7075" tIns="43525" rIns="87075" bIns="43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14" b="0" i="0" u="none" strike="noStrike" cap="none">
              <a:highlight>
                <a:schemeClr val="accent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 txBox="1">
            <a:spLocks noGrp="1"/>
          </p:cNvSpPr>
          <p:nvPr>
            <p:ph type="ctrTitle"/>
          </p:nvPr>
        </p:nvSpPr>
        <p:spPr>
          <a:xfrm>
            <a:off x="517063" y="740289"/>
            <a:ext cx="7772400" cy="10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3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Heading / Title Here</a:t>
            </a:r>
            <a:endParaRPr sz="1600" b="1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3" name="Google Shape;83;p1"/>
          <p:cNvSpPr txBox="1">
            <a:spLocks noGrp="1"/>
          </p:cNvSpPr>
          <p:nvPr>
            <p:ph type="subTitle" idx="1"/>
          </p:nvPr>
        </p:nvSpPr>
        <p:spPr>
          <a:xfrm>
            <a:off x="512806" y="1752024"/>
            <a:ext cx="5035826" cy="40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95"/>
              <a:buFont typeface="Arial"/>
              <a:buNone/>
            </a:pPr>
            <a:r>
              <a:rPr lang="en-US" sz="219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Office/Department Name</a:t>
            </a:r>
            <a:endParaRPr sz="1500">
              <a:solidFill>
                <a:schemeClr val="lt1"/>
              </a:solidFill>
            </a:endParaRPr>
          </a:p>
        </p:txBody>
      </p:sp>
      <p:cxnSp>
        <p:nvCxnSpPr>
          <p:cNvPr id="84" name="Google Shape;84;p1"/>
          <p:cNvCxnSpPr/>
          <p:nvPr/>
        </p:nvCxnSpPr>
        <p:spPr>
          <a:xfrm>
            <a:off x="607439" y="1533004"/>
            <a:ext cx="7098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3600" y="6023925"/>
            <a:ext cx="5090202" cy="5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309560" y="644078"/>
            <a:ext cx="78867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200"/>
              <a:buFont typeface="Rockwel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Heading Here</a:t>
            </a:r>
            <a:endParaRPr b="1" dirty="0">
              <a:solidFill>
                <a:schemeClr val="dk1"/>
              </a:solidFill>
            </a:endParaRPr>
          </a:p>
        </p:txBody>
      </p:sp>
      <p:cxnSp>
        <p:nvCxnSpPr>
          <p:cNvPr id="91" name="Google Shape;91;p2"/>
          <p:cNvCxnSpPr/>
          <p:nvPr/>
        </p:nvCxnSpPr>
        <p:spPr>
          <a:xfrm>
            <a:off x="381000" y="1227413"/>
            <a:ext cx="1144758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309560" y="644078"/>
            <a:ext cx="78867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C2B"/>
              </a:buClr>
              <a:buSzPts val="3200"/>
              <a:buFont typeface="Rockwel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Heading Here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98" name="Google Shape;98;p3"/>
          <p:cNvCxnSpPr/>
          <p:nvPr/>
        </p:nvCxnSpPr>
        <p:spPr>
          <a:xfrm>
            <a:off x="381000" y="1227413"/>
            <a:ext cx="1144758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381000" y="1600199"/>
            <a:ext cx="5673332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2"/>
          </p:nvPr>
        </p:nvSpPr>
        <p:spPr>
          <a:xfrm>
            <a:off x="381000" y="2277003"/>
            <a:ext cx="5673332" cy="353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3"/>
          </p:nvPr>
        </p:nvSpPr>
        <p:spPr>
          <a:xfrm>
            <a:off x="6155248" y="1600199"/>
            <a:ext cx="5673332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4"/>
          </p:nvPr>
        </p:nvSpPr>
        <p:spPr>
          <a:xfrm>
            <a:off x="6155248" y="2277003"/>
            <a:ext cx="5673332" cy="353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7028596" y="417223"/>
            <a:ext cx="3742497" cy="10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3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Contact Us</a:t>
            </a: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152" y="5896360"/>
            <a:ext cx="4570967" cy="5378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4"/>
          <p:cNvCxnSpPr/>
          <p:nvPr/>
        </p:nvCxnSpPr>
        <p:spPr>
          <a:xfrm>
            <a:off x="7127072" y="1507175"/>
            <a:ext cx="709938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"/>
          <p:cNvSpPr txBox="1"/>
          <p:nvPr/>
        </p:nvSpPr>
        <p:spPr>
          <a:xfrm>
            <a:off x="7028596" y="2001280"/>
            <a:ext cx="2986942" cy="303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701"/>
              <a:buFont typeface="Arial"/>
              <a:buNone/>
            </a:pPr>
            <a:r>
              <a:rPr lang="en-US" sz="3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Us</a:t>
            </a:r>
            <a:endParaRPr sz="32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73684"/>
              <a:buFont typeface="Arial"/>
              <a:buNone/>
            </a:pPr>
            <a:r>
              <a:rPr lang="en-US" sz="3257" b="1" i="0" u="none" strike="noStrike" cap="none">
                <a:solidFill>
                  <a:schemeClr val="dk1"/>
                </a:solidFill>
              </a:rPr>
              <a:t>###-###-####</a:t>
            </a:r>
            <a:endParaRPr sz="2257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6153"/>
              <a:buFont typeface="Arial"/>
              <a:buNone/>
            </a:pPr>
            <a:r>
              <a:rPr lang="en-US" sz="3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Us</a:t>
            </a:r>
            <a:endParaRPr sz="325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66666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</a:rPr>
              <a:t>email@sage.edu</a:t>
            </a:r>
            <a:endParaRPr sz="36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6725"/>
              <a:buFont typeface="Arial"/>
              <a:buNone/>
            </a:pPr>
            <a:r>
              <a:rPr lang="en-US" sz="32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sz="1828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65830"/>
              <a:buFont typeface="Arial"/>
              <a:buNone/>
            </a:pPr>
            <a:r>
              <a:rPr lang="en-US" sz="3645" b="1" i="0" u="none" strike="noStrike" cap="none">
                <a:solidFill>
                  <a:schemeClr val="dk1"/>
                </a:solidFill>
              </a:rPr>
              <a:t>sage.edu/</a:t>
            </a:r>
            <a:endParaRPr sz="2645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7043000" y="2688952"/>
            <a:ext cx="37425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Rockwell"/>
              <a:buNone/>
            </a:pPr>
            <a:r>
              <a:rPr lang="en-US" sz="4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Thank you!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152" y="5896360"/>
            <a:ext cx="4570967" cy="5378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5"/>
          <p:cNvCxnSpPr/>
          <p:nvPr/>
        </p:nvCxnSpPr>
        <p:spPr>
          <a:xfrm>
            <a:off x="7130556" y="3864248"/>
            <a:ext cx="709938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Rockwell</vt:lpstr>
      <vt:lpstr>Office Theme</vt:lpstr>
      <vt:lpstr>Heading / Title Here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/ Title Here</dc:title>
  <dc:creator>Andrew Lindner</dc:creator>
  <cp:lastModifiedBy>Microsoft Office User</cp:lastModifiedBy>
  <cp:revision>1</cp:revision>
  <dcterms:created xsi:type="dcterms:W3CDTF">2020-04-29T17:19:14Z</dcterms:created>
  <dcterms:modified xsi:type="dcterms:W3CDTF">2022-10-11T17:27:02Z</dcterms:modified>
</cp:coreProperties>
</file>