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1" roundtripDataSignature="AMtx7mjo+rjlRwu7KE3pum9woeFy3Z6D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customschemas.google.com/relationships/presentationmetadata" Target="metadata"/><Relationship Id="rId10" Type="http://schemas.openxmlformats.org/officeDocument/2006/relationships/slide" Target="slides/slide5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7"/>
          <p:cNvSpPr/>
          <p:nvPr>
            <p:ph idx="2" type="pic"/>
          </p:nvPr>
        </p:nvSpPr>
        <p:spPr>
          <a:xfrm>
            <a:off x="0" y="0"/>
            <a:ext cx="12192000" cy="562927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7" name="Google Shape;57;p16"/>
          <p:cNvSpPr/>
          <p:nvPr>
            <p:ph idx="2" type="pic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58" name="Google Shape;58;p1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16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6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7"/>
          <p:cNvSpPr txBox="1"/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4" name="Google Shape;64;p1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7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/>
          <p:nvPr>
            <p:ph type="title"/>
          </p:nvPr>
        </p:nvSpPr>
        <p:spPr>
          <a:xfrm rot="5400000">
            <a:off x="7133432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Google Shape;70;p18"/>
          <p:cNvSpPr txBox="1"/>
          <p:nvPr>
            <p:ph idx="1" type="body"/>
          </p:nvPr>
        </p:nvSpPr>
        <p:spPr>
          <a:xfrm rot="5400000">
            <a:off x="1799432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8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idx="1" type="body"/>
          </p:nvPr>
        </p:nvSpPr>
        <p:spPr>
          <a:xfrm>
            <a:off x="381000" y="1600199"/>
            <a:ext cx="5673332" cy="53788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F5496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9"/>
          <p:cNvSpPr txBox="1"/>
          <p:nvPr>
            <p:ph idx="2" type="body"/>
          </p:nvPr>
        </p:nvSpPr>
        <p:spPr>
          <a:xfrm>
            <a:off x="381000" y="2277003"/>
            <a:ext cx="5673332" cy="35321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9"/>
          <p:cNvSpPr txBox="1"/>
          <p:nvPr>
            <p:ph idx="3" type="body"/>
          </p:nvPr>
        </p:nvSpPr>
        <p:spPr>
          <a:xfrm>
            <a:off x="6155248" y="1600199"/>
            <a:ext cx="5673332" cy="53788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F5496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9"/>
          <p:cNvSpPr txBox="1"/>
          <p:nvPr>
            <p:ph idx="4" type="body"/>
          </p:nvPr>
        </p:nvSpPr>
        <p:spPr>
          <a:xfrm>
            <a:off x="6155248" y="2277003"/>
            <a:ext cx="5673332" cy="35321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0"/>
          <p:cNvSpPr/>
          <p:nvPr>
            <p:ph idx="2" type="pic"/>
          </p:nvPr>
        </p:nvSpPr>
        <p:spPr>
          <a:xfrm>
            <a:off x="0" y="0"/>
            <a:ext cx="12192000" cy="579451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1"/>
          <p:cNvSpPr txBox="1"/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6" name="Google Shape;26;p11"/>
          <p:cNvSpPr txBox="1"/>
          <p:nvPr>
            <p:ph idx="1" type="body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11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1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2"/>
          <p:cNvSpPr txBox="1"/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2" name="Google Shape;32;p12"/>
          <p:cNvSpPr txBox="1"/>
          <p:nvPr>
            <p:ph idx="1" type="body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12"/>
          <p:cNvSpPr txBox="1"/>
          <p:nvPr>
            <p:ph idx="2" type="body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12"/>
          <p:cNvSpPr txBox="1"/>
          <p:nvPr>
            <p:ph idx="3" type="body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12"/>
          <p:cNvSpPr txBox="1"/>
          <p:nvPr>
            <p:ph idx="4" type="body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12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2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3"/>
          <p:cNvSpPr txBox="1"/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1" name="Google Shape;41;p13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4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4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0" name="Google Shape;50;p15"/>
          <p:cNvSpPr txBox="1"/>
          <p:nvPr>
            <p:ph idx="1" type="body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1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15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5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6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6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"/>
          <p:cNvPicPr preferRelativeResize="0"/>
          <p:nvPr/>
        </p:nvPicPr>
        <p:blipFill rotWithShape="1">
          <a:blip r:embed="rId3">
            <a:alphaModFix/>
          </a:blip>
          <a:srcRect b="0" l="0" r="0" t="22277"/>
          <a:stretch/>
        </p:blipFill>
        <p:spPr>
          <a:xfrm>
            <a:off x="-1" y="0"/>
            <a:ext cx="12192891" cy="6327648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"/>
          <p:cNvSpPr/>
          <p:nvPr/>
        </p:nvSpPr>
        <p:spPr>
          <a:xfrm>
            <a:off x="0" y="5794513"/>
            <a:ext cx="12192000" cy="106218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3525" lIns="87075" spcFirstLastPara="1" rIns="87075" wrap="square" tIns="435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14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Xx	</a:t>
            </a:r>
            <a:endParaRPr/>
          </a:p>
        </p:txBody>
      </p:sp>
      <p:sp>
        <p:nvSpPr>
          <p:cNvPr id="81" name="Google Shape;81;p1"/>
          <p:cNvSpPr/>
          <p:nvPr/>
        </p:nvSpPr>
        <p:spPr>
          <a:xfrm>
            <a:off x="0" y="0"/>
            <a:ext cx="12192000" cy="241808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3525" lIns="87075" spcFirstLastPara="1" rIns="87075" wrap="square" tIns="435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714" u="none" cap="none" strike="noStrike">
              <a:highlight>
                <a:schemeClr val="accent4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1"/>
          <p:cNvSpPr txBox="1"/>
          <p:nvPr>
            <p:ph type="ctrTitle"/>
          </p:nvPr>
        </p:nvSpPr>
        <p:spPr>
          <a:xfrm>
            <a:off x="517063" y="740289"/>
            <a:ext cx="7772400" cy="1089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ockwell"/>
              <a:buNone/>
            </a:pPr>
            <a:r>
              <a:rPr b="1" i="0" lang="en-US" sz="3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Heading / Title Here</a:t>
            </a:r>
            <a:endParaRPr b="1" sz="16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83" name="Google Shape;83;p1"/>
          <p:cNvSpPr txBox="1"/>
          <p:nvPr>
            <p:ph idx="1" type="subTitle"/>
          </p:nvPr>
        </p:nvSpPr>
        <p:spPr>
          <a:xfrm>
            <a:off x="512806" y="1752024"/>
            <a:ext cx="5035826" cy="403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95"/>
              <a:buFont typeface="Arial"/>
              <a:buNone/>
            </a:pPr>
            <a:r>
              <a:rPr b="0" i="0" lang="en-US" sz="219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Office/Department Name</a:t>
            </a:r>
            <a:endParaRPr sz="1500">
              <a:solidFill>
                <a:schemeClr val="lt1"/>
              </a:solidFill>
            </a:endParaRPr>
          </a:p>
        </p:txBody>
      </p:sp>
      <p:cxnSp>
        <p:nvCxnSpPr>
          <p:cNvPr id="84" name="Google Shape;84;p1"/>
          <p:cNvCxnSpPr/>
          <p:nvPr/>
        </p:nvCxnSpPr>
        <p:spPr>
          <a:xfrm>
            <a:off x="607439" y="1533004"/>
            <a:ext cx="709800" cy="0"/>
          </a:xfrm>
          <a:prstGeom prst="straightConnector1">
            <a:avLst/>
          </a:prstGeom>
          <a:noFill/>
          <a:ln cap="flat" cmpd="sng" w="508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85" name="Google Shape;85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23600" y="6023925"/>
            <a:ext cx="5090202" cy="59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/>
        </p:nvSpPr>
        <p:spPr>
          <a:xfrm>
            <a:off x="309560" y="644078"/>
            <a:ext cx="7886700" cy="81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8C2B"/>
              </a:buClr>
              <a:buSzPts val="3200"/>
              <a:buFont typeface="Rockwel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Heading Here</a:t>
            </a:r>
            <a:endParaRPr b="1">
              <a:solidFill>
                <a:schemeClr val="dk1"/>
              </a:solidFill>
            </a:endParaRPr>
          </a:p>
        </p:txBody>
      </p:sp>
      <p:cxnSp>
        <p:nvCxnSpPr>
          <p:cNvPr id="91" name="Google Shape;91;p2"/>
          <p:cNvCxnSpPr/>
          <p:nvPr/>
        </p:nvCxnSpPr>
        <p:spPr>
          <a:xfrm>
            <a:off x="381000" y="1227413"/>
            <a:ext cx="11447580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2" name="Google Shape;92;p2"/>
          <p:cNvSpPr txBox="1"/>
          <p:nvPr>
            <p:ph idx="1" type="body"/>
          </p:nvPr>
        </p:nvSpPr>
        <p:spPr>
          <a:xfrm>
            <a:off x="381000" y="1825625"/>
            <a:ext cx="109728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/>
          <p:nvPr/>
        </p:nvSpPr>
        <p:spPr>
          <a:xfrm>
            <a:off x="309560" y="644078"/>
            <a:ext cx="7886700" cy="81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8C2B"/>
              </a:buClr>
              <a:buSzPts val="3200"/>
              <a:buFont typeface="Rockwel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Heading Here</a:t>
            </a:r>
            <a:endParaRPr b="1">
              <a:solidFill>
                <a:schemeClr val="dk1"/>
              </a:solidFill>
            </a:endParaRPr>
          </a:p>
        </p:txBody>
      </p:sp>
      <p:cxnSp>
        <p:nvCxnSpPr>
          <p:cNvPr id="98" name="Google Shape;98;p3"/>
          <p:cNvCxnSpPr/>
          <p:nvPr/>
        </p:nvCxnSpPr>
        <p:spPr>
          <a:xfrm>
            <a:off x="381000" y="1227413"/>
            <a:ext cx="11447580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9" name="Google Shape;99;p3"/>
          <p:cNvSpPr txBox="1"/>
          <p:nvPr>
            <p:ph idx="1" type="body"/>
          </p:nvPr>
        </p:nvSpPr>
        <p:spPr>
          <a:xfrm>
            <a:off x="381000" y="1600199"/>
            <a:ext cx="5673332" cy="53788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2400"/>
              <a:buNone/>
            </a:pPr>
            <a:r>
              <a:t/>
            </a:r>
            <a:endParaRPr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3"/>
          <p:cNvSpPr txBox="1"/>
          <p:nvPr>
            <p:ph idx="2" type="body"/>
          </p:nvPr>
        </p:nvSpPr>
        <p:spPr>
          <a:xfrm>
            <a:off x="381000" y="2277003"/>
            <a:ext cx="5673332" cy="35321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143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01" name="Google Shape;101;p3"/>
          <p:cNvSpPr txBox="1"/>
          <p:nvPr>
            <p:ph idx="3" type="body"/>
          </p:nvPr>
        </p:nvSpPr>
        <p:spPr>
          <a:xfrm>
            <a:off x="6155248" y="1600199"/>
            <a:ext cx="5673332" cy="53788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2400"/>
              <a:buNone/>
            </a:pPr>
            <a:r>
              <a:t/>
            </a:r>
            <a:endParaRPr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3"/>
          <p:cNvSpPr txBox="1"/>
          <p:nvPr>
            <p:ph idx="4" type="body"/>
          </p:nvPr>
        </p:nvSpPr>
        <p:spPr>
          <a:xfrm>
            <a:off x="6155248" y="2277003"/>
            <a:ext cx="5673332" cy="35321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143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"/>
          <p:cNvSpPr txBox="1"/>
          <p:nvPr/>
        </p:nvSpPr>
        <p:spPr>
          <a:xfrm>
            <a:off x="7028596" y="417223"/>
            <a:ext cx="3742497" cy="10899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ockwell"/>
              <a:buNone/>
            </a:pPr>
            <a:r>
              <a:rPr b="1" i="0" lang="en-US" sz="3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Contact Us</a:t>
            </a:r>
            <a:endParaRPr b="1" sz="1600">
              <a:solidFill>
                <a:schemeClr val="dk1"/>
              </a:solidFill>
            </a:endParaRPr>
          </a:p>
        </p:txBody>
      </p:sp>
      <p:pic>
        <p:nvPicPr>
          <p:cNvPr id="108" name="Google Shape;108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16152" y="5896360"/>
            <a:ext cx="4570967" cy="53789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9" name="Google Shape;109;p4"/>
          <p:cNvCxnSpPr/>
          <p:nvPr/>
        </p:nvCxnSpPr>
        <p:spPr>
          <a:xfrm>
            <a:off x="7127072" y="1507175"/>
            <a:ext cx="709938" cy="0"/>
          </a:xfrm>
          <a:prstGeom prst="straightConnector1">
            <a:avLst/>
          </a:prstGeom>
          <a:noFill/>
          <a:ln cap="flat" cmpd="sng" w="508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0" name="Google Shape;110;p4"/>
          <p:cNvSpPr txBox="1"/>
          <p:nvPr/>
        </p:nvSpPr>
        <p:spPr>
          <a:xfrm>
            <a:off x="7028596" y="2001280"/>
            <a:ext cx="2986942" cy="30342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85701"/>
              <a:buFont typeface="Arial"/>
              <a:buNone/>
            </a:pPr>
            <a:r>
              <a:rPr b="0" i="0" lang="en-US" sz="32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Call Us</a:t>
            </a:r>
            <a:endParaRPr b="0" i="0" sz="3267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73684"/>
              <a:buFont typeface="Arial"/>
              <a:buNone/>
            </a:pPr>
            <a:r>
              <a:rPr b="1" i="0" lang="en-US" sz="3257" u="none" cap="none" strike="noStrike">
                <a:solidFill>
                  <a:schemeClr val="dk1"/>
                </a:solidFill>
              </a:rPr>
              <a:t>###-###-####</a:t>
            </a:r>
            <a:endParaRPr b="1" sz="2257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6153"/>
              <a:buFont typeface="Arial"/>
              <a:buNone/>
            </a:pPr>
            <a:r>
              <a:rPr b="0" i="0" lang="en-US" sz="32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Email Us</a:t>
            </a:r>
            <a:endParaRPr sz="325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66666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</a:rPr>
              <a:t>email@sage.edu</a:t>
            </a:r>
            <a:endParaRPr b="1" i="0" sz="3600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86725"/>
              <a:buFont typeface="Arial"/>
              <a:buNone/>
            </a:pPr>
            <a:r>
              <a:rPr b="0" i="0" lang="en-US" sz="3228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Website</a:t>
            </a:r>
            <a:endParaRPr sz="1828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65830"/>
              <a:buFont typeface="Arial"/>
              <a:buNone/>
            </a:pPr>
            <a:r>
              <a:rPr b="1" i="0" lang="en-US" sz="3645" u="none" cap="none" strike="noStrike">
                <a:solidFill>
                  <a:schemeClr val="dk1"/>
                </a:solidFill>
              </a:rPr>
              <a:t>sage.edu/</a:t>
            </a:r>
            <a:endParaRPr b="1" sz="2645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"/>
          <p:cNvSpPr txBox="1"/>
          <p:nvPr/>
        </p:nvSpPr>
        <p:spPr>
          <a:xfrm>
            <a:off x="7043000" y="2688952"/>
            <a:ext cx="3742500" cy="108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Rockwell"/>
              <a:buNone/>
            </a:pPr>
            <a:r>
              <a:rPr b="1" i="0" lang="en-US" sz="4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Thank you!</a:t>
            </a:r>
            <a:endParaRPr b="1">
              <a:solidFill>
                <a:schemeClr val="dk1"/>
              </a:solidFill>
            </a:endParaRPr>
          </a:p>
        </p:txBody>
      </p:sp>
      <p:pic>
        <p:nvPicPr>
          <p:cNvPr id="116" name="Google Shape;116;p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16152" y="5896360"/>
            <a:ext cx="4570967" cy="53789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7" name="Google Shape;117;p5"/>
          <p:cNvCxnSpPr/>
          <p:nvPr/>
        </p:nvCxnSpPr>
        <p:spPr>
          <a:xfrm>
            <a:off x="7130556" y="3864248"/>
            <a:ext cx="709938" cy="0"/>
          </a:xfrm>
          <a:prstGeom prst="straightConnector1">
            <a:avLst/>
          </a:prstGeom>
          <a:noFill/>
          <a:ln cap="flat" cmpd="sng" w="508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2020-04-29T17:19:14Z</dcterms:created>
  <dc:creator>Andrew Lindner</dc:creator>
</cp:coreProperties>
</file>