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9946"/>
              </a:buClr>
              <a:buSzPts val="6000"/>
              <a:buFont typeface="Calibri"/>
              <a:buNone/>
              <a:defRPr sz="6000">
                <a:solidFill>
                  <a:srgbClr val="30994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1" name="Google Shape;61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- RSC Logo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BLANK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" name="Google Shape;20;p4"/>
          <p:cNvSpPr txBox="1"/>
          <p:nvPr/>
        </p:nvSpPr>
        <p:spPr>
          <a:xfrm>
            <a:off x="735305" y="2489278"/>
            <a:ext cx="8316000" cy="5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PowerPoint Title Slide </a:t>
            </a:r>
            <a:endParaRPr/>
          </a:p>
        </p:txBody>
      </p:sp>
      <p:sp>
        <p:nvSpPr>
          <p:cNvPr id="21" name="Google Shape;21;p4"/>
          <p:cNvSpPr txBox="1"/>
          <p:nvPr/>
        </p:nvSpPr>
        <p:spPr>
          <a:xfrm>
            <a:off x="760472" y="4211554"/>
            <a:ext cx="831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DEPARTMENT/SUBTITLE     |    00/00/00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9946"/>
              </a:buClr>
              <a:buSzPts val="1800"/>
              <a:buNone/>
              <a:defRPr>
                <a:solidFill>
                  <a:srgbClr val="30994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9946"/>
              </a:buClr>
              <a:buSzPts val="1800"/>
              <a:buNone/>
              <a:defRPr>
                <a:solidFill>
                  <a:srgbClr val="30994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 i="0" u="none" strike="noStrike" cap="none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 i="0" u="none" strike="noStrike" cap="none">
                <a:solidFill>
                  <a:schemeClr val="dk1"/>
                </a:solidFill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 i="0" u="none" strike="noStrike" cap="none">
                <a:solidFill>
                  <a:schemeClr val="dk1"/>
                </a:solidFill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 i="0" u="none" strike="noStrike" cap="none">
                <a:solidFill>
                  <a:schemeClr val="dk1"/>
                </a:solidFill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 i="0" u="none" strike="noStrike" cap="none">
                <a:solidFill>
                  <a:schemeClr val="dk1"/>
                </a:solidFill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 i="0" u="none" strike="noStrike" cap="none">
                <a:solidFill>
                  <a:schemeClr val="dk1"/>
                </a:solidFill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 i="0" u="none" strike="noStrike" cap="none">
                <a:solidFill>
                  <a:schemeClr val="dk1"/>
                </a:solidFill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 i="0" u="none" strike="noStrike" cap="none">
                <a:solidFill>
                  <a:schemeClr val="dk1"/>
                </a:solidFill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 i="0" u="none" strike="noStrike" cap="none">
                <a:solidFill>
                  <a:schemeClr val="dk1"/>
                </a:solidFill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 i="0" u="none" strike="noStrike" cap="none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200" i="0" u="none" strike="noStrike" cap="none">
                <a:solidFill>
                  <a:schemeClr val="lt1"/>
                </a:solidFill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i="0" u="none" strike="noStrike" cap="none">
                <a:solidFill>
                  <a:schemeClr val="lt1"/>
                </a:solidFill>
              </a:defRPr>
            </a:lvl1pPr>
            <a:lvl2pPr marL="0" marR="0" lvl="1" indent="0" algn="r" rtl="0">
              <a:spcBef>
                <a:spcPts val="0"/>
              </a:spcBef>
              <a:buNone/>
              <a:defRPr sz="1200" i="0" u="none" strike="noStrike" cap="none">
                <a:solidFill>
                  <a:schemeClr val="lt1"/>
                </a:solidFill>
              </a:defRPr>
            </a:lvl2pPr>
            <a:lvl3pPr marL="0" marR="0" lvl="2" indent="0" algn="r" rtl="0">
              <a:spcBef>
                <a:spcPts val="0"/>
              </a:spcBef>
              <a:buNone/>
              <a:defRPr sz="1200" i="0" u="none" strike="noStrike" cap="none">
                <a:solidFill>
                  <a:schemeClr val="lt1"/>
                </a:solidFill>
              </a:defRPr>
            </a:lvl3pPr>
            <a:lvl4pPr marL="0" marR="0" lvl="3" indent="0" algn="r" rtl="0">
              <a:spcBef>
                <a:spcPts val="0"/>
              </a:spcBef>
              <a:buNone/>
              <a:defRPr sz="1200" i="0" u="none" strike="noStrike" cap="none">
                <a:solidFill>
                  <a:schemeClr val="lt1"/>
                </a:solidFill>
              </a:defRPr>
            </a:lvl4pPr>
            <a:lvl5pPr marL="0" marR="0" lvl="4" indent="0" algn="r" rtl="0">
              <a:spcBef>
                <a:spcPts val="0"/>
              </a:spcBef>
              <a:buNone/>
              <a:defRPr sz="1200" i="0" u="none" strike="noStrike" cap="none">
                <a:solidFill>
                  <a:schemeClr val="lt1"/>
                </a:solidFill>
              </a:defRPr>
            </a:lvl5pPr>
            <a:lvl6pPr marL="0" marR="0" lvl="5" indent="0" algn="r" rtl="0">
              <a:spcBef>
                <a:spcPts val="0"/>
              </a:spcBef>
              <a:buNone/>
              <a:defRPr sz="1200" i="0" u="none" strike="noStrike" cap="none">
                <a:solidFill>
                  <a:schemeClr val="lt1"/>
                </a:solidFill>
              </a:defRPr>
            </a:lvl6pPr>
            <a:lvl7pPr marL="0" marR="0" lvl="6" indent="0" algn="r" rtl="0">
              <a:spcBef>
                <a:spcPts val="0"/>
              </a:spcBef>
              <a:buNone/>
              <a:defRPr sz="1200" i="0" u="none" strike="noStrike" cap="none">
                <a:solidFill>
                  <a:schemeClr val="lt1"/>
                </a:solidFill>
              </a:defRPr>
            </a:lvl7pPr>
            <a:lvl8pPr marL="0" marR="0" lvl="7" indent="0" algn="r" rtl="0">
              <a:spcBef>
                <a:spcPts val="0"/>
              </a:spcBef>
              <a:buNone/>
              <a:defRPr sz="1200" i="0" u="none" strike="noStrike" cap="none">
                <a:solidFill>
                  <a:schemeClr val="lt1"/>
                </a:solidFill>
              </a:defRPr>
            </a:lvl8pPr>
            <a:lvl9pPr marL="0" marR="0" lvl="8" indent="0" algn="r" rtl="0">
              <a:spcBef>
                <a:spcPts val="0"/>
              </a:spcBef>
              <a:buNone/>
              <a:defRPr sz="1200" i="0" u="none" strike="noStrike" cap="none"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/>
          <p:nvPr/>
        </p:nvSpPr>
        <p:spPr>
          <a:xfrm>
            <a:off x="735305" y="2489278"/>
            <a:ext cx="8315851" cy="543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PowerPoint Title Slide </a:t>
            </a:r>
            <a:endParaRPr/>
          </a:p>
        </p:txBody>
      </p:sp>
      <p:sp>
        <p:nvSpPr>
          <p:cNvPr id="86" name="Google Shape;86;p15"/>
          <p:cNvSpPr txBox="1"/>
          <p:nvPr/>
        </p:nvSpPr>
        <p:spPr>
          <a:xfrm>
            <a:off x="760472" y="4211554"/>
            <a:ext cx="8315851" cy="457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DEPARTMENT/SUBTITLE     |    00/00/00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/>
        </p:nvSpPr>
        <p:spPr>
          <a:xfrm>
            <a:off x="611738" y="635765"/>
            <a:ext cx="8315851" cy="543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9946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rgbClr val="309946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09846"/>
      </a:accent1>
      <a:accent2>
        <a:srgbClr val="00609F"/>
      </a:accent2>
      <a:accent3>
        <a:srgbClr val="696059"/>
      </a:accent3>
      <a:accent4>
        <a:srgbClr val="C9DB48"/>
      </a:accent4>
      <a:accent5>
        <a:srgbClr val="006747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Macintosh PowerPoint</Application>
  <PresentationFormat>Widescreen</PresentationFormat>
  <Paragraphs>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1</cp:revision>
  <dcterms:modified xsi:type="dcterms:W3CDTF">2023-08-21T12:37:47Z</dcterms:modified>
</cp:coreProperties>
</file>